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7458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9618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9159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106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009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840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3223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207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875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3819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147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F5831-C98D-4750-AC53-F2A7A5C3845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0D203-368A-4610-B6B0-B81AF3780F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262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0EC4AF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36538"/>
            <a:ext cx="12192000" cy="638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16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4</cp:revision>
  <dcterms:created xsi:type="dcterms:W3CDTF">2026-01-06T10:51:33Z</dcterms:created>
  <dcterms:modified xsi:type="dcterms:W3CDTF">2026-01-06T11:15:55Z</dcterms:modified>
</cp:coreProperties>
</file>

<file path=docProps/thumbnail.jpeg>
</file>